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0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970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95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5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44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6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13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3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6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24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19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F1287-E2A2-43C9-9459-2F1912DD3E4F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82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</a:t>
            </a:r>
            <a:r>
              <a:rPr lang="en-US" dirty="0" smtClean="0"/>
              <a:t>20</a:t>
            </a:r>
            <a:r>
              <a:rPr lang="en-US" dirty="0" smtClean="0"/>
              <a:t> </a:t>
            </a:r>
            <a:r>
              <a:rPr lang="en-US" dirty="0" smtClean="0"/>
              <a:t>USD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326" y="615262"/>
            <a:ext cx="4441732" cy="5601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4167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18612" y="3092824"/>
            <a:ext cx="200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15 USD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731" y="523029"/>
            <a:ext cx="4134410" cy="5878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7913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5 USD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8910" y="449286"/>
            <a:ext cx="4157383" cy="6210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4230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5 USD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400" y="307601"/>
            <a:ext cx="4431648" cy="6206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5152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162 USD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380" y="480722"/>
            <a:ext cx="4007784" cy="6147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8806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20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Aquil</dc:creator>
  <cp:lastModifiedBy>Aquil</cp:lastModifiedBy>
  <cp:revision>29</cp:revision>
  <dcterms:created xsi:type="dcterms:W3CDTF">2019-05-06T06:35:33Z</dcterms:created>
  <dcterms:modified xsi:type="dcterms:W3CDTF">2019-05-21T10:31:11Z</dcterms:modified>
</cp:coreProperties>
</file>